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7" autoAdjust="0"/>
    <p:restoredTop sz="94660"/>
  </p:normalViewPr>
  <p:slideViewPr>
    <p:cSldViewPr snapToGrid="0">
      <p:cViewPr varScale="1">
        <p:scale>
          <a:sx n="61" d="100"/>
          <a:sy n="61" d="100"/>
        </p:scale>
        <p:origin x="-66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363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444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0236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04566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673453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80051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4987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173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655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4253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80362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21012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537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8299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003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58892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68BEC-6EAD-4DA7-B456-0B355FDF16A8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31FC82C-EEAE-40F9-AF03-508E273DA8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798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6415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fa-IR" dirty="0" smtClean="0"/>
              <a:t>بیمار آقای 37 ساله با شکایت سردرد فرونتال و پری اوربیتال با ماهیت فشارنده مراجعه کرده که علائم 4 روز قبل از پذیرش شروع شده همراه با حالت تهوع و استفراغ بوده بیمار 3 روز قبل از پذیرش تب دار شده و بدنبال آن دچار گیجی و خواب آلودگی شده ، افت هوشیاری و حرکات تشنجی نداشته، تروما به سر نداشته و ضعف فوکال را ذکر نمی کند</a:t>
            </a: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096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r" rtl="1"/>
            <a:r>
              <a:rPr lang="en-US" dirty="0" smtClean="0"/>
              <a:t>PMH</a:t>
            </a:r>
            <a:r>
              <a:rPr lang="fa-IR" dirty="0" smtClean="0"/>
              <a:t>: </a:t>
            </a:r>
            <a:r>
              <a:rPr lang="en-US" dirty="0" smtClean="0"/>
              <a:t> Smoker</a:t>
            </a:r>
            <a:r>
              <a:rPr lang="fa-IR" dirty="0" smtClean="0"/>
              <a:t> (از 121 سال قبل ترک)</a:t>
            </a:r>
          </a:p>
          <a:p>
            <a:pPr lvl="1" algn="r" rtl="1"/>
            <a:r>
              <a:rPr lang="fa-IR" dirty="0" smtClean="0"/>
              <a:t>تروما به چشم چپ سال 95 داشته که بدنبال آن بدلیل پارگی قرنیه جراحی شده</a:t>
            </a:r>
          </a:p>
          <a:p>
            <a:pPr lvl="1"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1820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dirty="0" smtClean="0"/>
              <a:t>Exam</a:t>
            </a:r>
            <a:r>
              <a:rPr lang="fa-IR" dirty="0" smtClean="0"/>
              <a:t>: بیمار در بدو ورود خواب آلود بوده با صدا زدن چشم باز می کرده نام خود را می گوید اوبی دارد مردمک ها میدسایز و ری اکتیو در فوندوسکوپی حاشیه دیسک رویت شد و </a:t>
            </a:r>
            <a:r>
              <a:rPr lang="en-US" dirty="0" smtClean="0"/>
              <a:t> visual acuity </a:t>
            </a:r>
            <a:r>
              <a:rPr lang="fa-IR" dirty="0" smtClean="0"/>
              <a:t>چشم چپ </a:t>
            </a:r>
            <a:r>
              <a:rPr lang="en-US" dirty="0" smtClean="0"/>
              <a:t>NLP</a:t>
            </a:r>
            <a:r>
              <a:rPr lang="fa-IR" dirty="0" smtClean="0"/>
              <a:t> می باشد و پتوز پارشیال هر دو چشم رویت شد سایر معاینات اعصاب کرانیال نرمال است فورس اندامها 5/5 و رفلکسها 2 و سیمتریک است پلانتار دو طرف داون می باشد و ابدومینال رفلکس مثبت و هافمن دو طرفه منفی است و معاینات مخچه و سنسوری نرمال است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0400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en-US" dirty="0" smtClean="0"/>
              <a:t>LAB: ESR:16 ….26/ PTT: 26/ PT: 13.3/ INR:1.1/ WBC:13100 ….. 8800 /HB:13.2…. 14 /MCV:89.8…. 86 /PLT:18800 …. 271000/ BS:106/ UREA:32/CR: 0.9 ….1.04….. 0.8….. 0.98</a:t>
            </a:r>
          </a:p>
          <a:p>
            <a:pPr algn="l"/>
            <a:r>
              <a:rPr lang="en-US" dirty="0" smtClean="0"/>
              <a:t>CRP: 2+</a:t>
            </a:r>
          </a:p>
          <a:p>
            <a:pPr algn="l"/>
            <a:r>
              <a:rPr lang="en-US" dirty="0" smtClean="0"/>
              <a:t>WRIGHT: NEG</a:t>
            </a:r>
          </a:p>
          <a:p>
            <a:pPr algn="l"/>
            <a:r>
              <a:rPr lang="en-US" dirty="0" smtClean="0"/>
              <a:t>2ME: NEG</a:t>
            </a:r>
          </a:p>
          <a:p>
            <a:pPr algn="l"/>
            <a:r>
              <a:rPr lang="en-US" dirty="0" smtClean="0"/>
              <a:t>COOMBS WRIGHT: NEG</a:t>
            </a:r>
          </a:p>
          <a:p>
            <a:pPr algn="l"/>
            <a:r>
              <a:rPr lang="en-US" dirty="0" smtClean="0"/>
              <a:t>U/A: NITRIT: NEG/ WBC: 2-3, RBC: 0, BACTERIA: NEG</a:t>
            </a:r>
          </a:p>
          <a:p>
            <a:pPr algn="l"/>
            <a:r>
              <a:rPr lang="en-US" dirty="0" smtClean="0"/>
              <a:t>HBS AG : NEG</a:t>
            </a:r>
          </a:p>
          <a:p>
            <a:pPr algn="l"/>
            <a:r>
              <a:rPr lang="en-US" dirty="0" smtClean="0"/>
              <a:t>HIV AB: NEG</a:t>
            </a:r>
            <a:endParaRPr lang="fa-IR" dirty="0" smtClean="0"/>
          </a:p>
          <a:p>
            <a:pPr algn="l"/>
            <a:r>
              <a:rPr lang="en-US" dirty="0" smtClean="0"/>
              <a:t>TB PCR</a:t>
            </a:r>
            <a:r>
              <a:rPr lang="en-US" smtClean="0"/>
              <a:t>: </a:t>
            </a:r>
            <a:r>
              <a:rPr lang="en-US" smtClean="0"/>
              <a:t>+</a:t>
            </a:r>
            <a:endParaRPr lang="en-US" dirty="0" smtClean="0"/>
          </a:p>
          <a:p>
            <a:pPr algn="l"/>
            <a:r>
              <a:rPr lang="en-US" dirty="0" smtClean="0"/>
              <a:t>PROCALCITONIN:</a:t>
            </a:r>
          </a:p>
          <a:p>
            <a:pPr algn="l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8355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r" rtl="1"/>
            <a:r>
              <a:rPr lang="fa-IR" dirty="0" smtClean="0"/>
              <a:t>بیمار در تاریخ 7/19 </a:t>
            </a:r>
            <a:r>
              <a:rPr lang="en-US" dirty="0" smtClean="0"/>
              <a:t>LP </a:t>
            </a:r>
            <a:r>
              <a:rPr lang="fa-IR" dirty="0" smtClean="0"/>
              <a:t>شد</a:t>
            </a:r>
            <a:r>
              <a:rPr lang="en-US" dirty="0" smtClean="0"/>
              <a:t> </a:t>
            </a:r>
            <a:r>
              <a:rPr lang="fa-IR" dirty="0" smtClean="0"/>
              <a:t> و تروماتیزه شد</a:t>
            </a:r>
          </a:p>
          <a:p>
            <a:pPr algn="l"/>
            <a:r>
              <a:rPr lang="en-US" dirty="0" smtClean="0"/>
              <a:t>CSF ANALYSIS: WBC: 1500/ RBC: 160 ,POLY: 40% , LYMPH: 60% , GLU: 25, PRO: 80.9, LDH: 91</a:t>
            </a:r>
          </a:p>
          <a:p>
            <a:pPr algn="r" rtl="1"/>
            <a:r>
              <a:rPr lang="fa-IR" dirty="0" smtClean="0"/>
              <a:t> برای بیمار در تاریخ 7/19 با تشخیص مننژیت </a:t>
            </a:r>
            <a:r>
              <a:rPr lang="en-US" dirty="0" smtClean="0"/>
              <a:t> </a:t>
            </a:r>
            <a:r>
              <a:rPr lang="fa-IR" dirty="0" smtClean="0"/>
              <a:t>آنتی بیوتیک با دوز درمانی مننژیت شروع شد</a:t>
            </a:r>
          </a:p>
          <a:p>
            <a:pPr algn="l"/>
            <a:r>
              <a:rPr lang="en-US" dirty="0" smtClean="0"/>
              <a:t>AMP CEFTERIAXON 2 GR BID</a:t>
            </a:r>
          </a:p>
          <a:p>
            <a:pPr algn="l"/>
            <a:r>
              <a:rPr lang="en-US" dirty="0" smtClean="0"/>
              <a:t>AMP VANCOMYCIN 1 GR BID</a:t>
            </a:r>
          </a:p>
          <a:p>
            <a:pPr algn="r" rtl="1"/>
            <a:r>
              <a:rPr lang="fa-IR" dirty="0" smtClean="0"/>
              <a:t>مشاوره عفونی  در تاریخ 7/19 انجام شد توصیه به ادامه درمان با سفتریاکسون و ونکومایسن شد</a:t>
            </a:r>
          </a:p>
          <a:p>
            <a:pPr algn="r" rtl="1"/>
            <a:r>
              <a:rPr lang="fa-IR" dirty="0" smtClean="0"/>
              <a:t>در تاریخ 7/21 برای بیمار </a:t>
            </a:r>
            <a:r>
              <a:rPr lang="en-US" dirty="0" smtClean="0"/>
              <a:t>BRAIN MRI_+ GAD </a:t>
            </a:r>
            <a:r>
              <a:rPr lang="fa-IR" dirty="0" smtClean="0"/>
              <a:t>انجام شد: </a:t>
            </a:r>
          </a:p>
          <a:p>
            <a:pPr marL="0" indent="0" rtl="1">
              <a:buNone/>
            </a:pPr>
            <a:r>
              <a:rPr lang="en-US" dirty="0" smtClean="0"/>
              <a:t>Distortion of left globe. Abnormal signals in midbrain , fallow up with </a:t>
            </a:r>
            <a:r>
              <a:rPr lang="en-US" dirty="0" err="1" smtClean="0"/>
              <a:t>mri</a:t>
            </a:r>
            <a:r>
              <a:rPr lang="en-US" dirty="0" smtClean="0"/>
              <a:t> recommended</a:t>
            </a:r>
            <a:endParaRPr lang="fa-IR" dirty="0" smtClean="0"/>
          </a:p>
          <a:p>
            <a:pPr algn="r" rtl="1"/>
            <a:r>
              <a:rPr lang="fa-IR" dirty="0" smtClean="0"/>
              <a:t>در تاریخ 7/23 طبق مشاوره عفونی مجدد، سفتریاکسون قطع و مروپنم شروع شد</a:t>
            </a:r>
          </a:p>
          <a:p>
            <a:pPr algn="l"/>
            <a:r>
              <a:rPr lang="en-US" dirty="0" smtClean="0"/>
              <a:t>AMP MEROPENEM 1 GR TDS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xmlns="" val="23877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r" rtl="1"/>
            <a:r>
              <a:rPr lang="fa-IR" dirty="0" smtClean="0"/>
              <a:t>در تاریخ 7/26 برای بیمار دگزامتازون  </a:t>
            </a:r>
            <a:r>
              <a:rPr lang="en-US" dirty="0" smtClean="0"/>
              <a:t> MG </a:t>
            </a:r>
            <a:r>
              <a:rPr lang="en-US" dirty="0"/>
              <a:t> </a:t>
            </a:r>
            <a:r>
              <a:rPr lang="en-US" dirty="0" smtClean="0"/>
              <a:t>TDS</a:t>
            </a:r>
            <a:r>
              <a:rPr lang="fa-IR" dirty="0" smtClean="0"/>
              <a:t>  8 شروع شد </a:t>
            </a:r>
            <a:endParaRPr lang="en-US" dirty="0" smtClean="0"/>
          </a:p>
          <a:p>
            <a:pPr algn="r" rtl="1"/>
            <a:r>
              <a:rPr lang="fa-IR" dirty="0" smtClean="0"/>
              <a:t>در تاریخ 7/29 بیمار اسهال به مدت یک روز داشته ولی </a:t>
            </a:r>
            <a:r>
              <a:rPr lang="en-US" dirty="0" smtClean="0"/>
              <a:t> S/E </a:t>
            </a:r>
            <a:r>
              <a:rPr lang="fa-IR" dirty="0" smtClean="0"/>
              <a:t>نرمال بوده و بعد یک روز اسهال قطع شده </a:t>
            </a:r>
            <a:r>
              <a:rPr lang="en-US" dirty="0" smtClean="0"/>
              <a:t>S/E: WBC : 0, RBC: 0 , YEAST: FEW                                     </a:t>
            </a:r>
            <a:endParaRPr lang="fa-IR" dirty="0"/>
          </a:p>
          <a:p>
            <a:pPr marL="0" indent="0" algn="r" rtl="1">
              <a:buNone/>
            </a:pPr>
            <a:r>
              <a:rPr lang="fa-IR" dirty="0" smtClean="0"/>
              <a:t>با توجه به شروع مجدد تب بعد از یک هفته از شروع انتی بیوتیک مجدد مشاوره عفونی داده شد و توصیه به </a:t>
            </a:r>
            <a:r>
              <a:rPr lang="en-US" dirty="0" smtClean="0"/>
              <a:t>LP </a:t>
            </a:r>
            <a:r>
              <a:rPr lang="fa-IR" dirty="0" smtClean="0"/>
              <a:t> مجدد و ادامه درمان با آنتی بیوتیک شد.</a:t>
            </a:r>
          </a:p>
          <a:p>
            <a:pPr marL="0" indent="0" algn="l">
              <a:buNone/>
            </a:pPr>
            <a:r>
              <a:rPr lang="en-US" dirty="0" smtClean="0"/>
              <a:t>CSF ANALYSIS ( 7/30) : WBC: 100, LYMPH: 5%, POLY: 95%, GLU: 35, PRO: 41</a:t>
            </a:r>
          </a:p>
          <a:p>
            <a:pPr marL="0" indent="0" algn="l">
              <a:buNone/>
            </a:pPr>
            <a:r>
              <a:rPr lang="en-US" dirty="0" smtClean="0"/>
              <a:t>CSF SMEAR : NEG, CSF CULTURE: NEG</a:t>
            </a:r>
          </a:p>
          <a:p>
            <a:pPr marL="0" indent="0" algn="l">
              <a:buNone/>
            </a:pPr>
            <a:r>
              <a:rPr lang="en-US" dirty="0" smtClean="0"/>
              <a:t>Brain </a:t>
            </a:r>
            <a:r>
              <a:rPr lang="en-US" dirty="0" err="1" smtClean="0"/>
              <a:t>mri</a:t>
            </a:r>
            <a:r>
              <a:rPr lang="en-US" dirty="0"/>
              <a:t> </a:t>
            </a:r>
            <a:r>
              <a:rPr lang="en-US" dirty="0" smtClean="0"/>
              <a:t>( 7/30): suspected increased size if lesion </a:t>
            </a:r>
            <a:r>
              <a:rPr lang="en-US" smtClean="0"/>
              <a:t>in midbrain</a:t>
            </a:r>
            <a:endParaRPr lang="en-US" dirty="0" smtClean="0"/>
          </a:p>
          <a:p>
            <a:pPr marL="0" indent="0" algn="r" rtl="1">
              <a:buNone/>
            </a:pPr>
            <a:r>
              <a:rPr lang="fa-IR" dirty="0" smtClean="0"/>
              <a:t>با توجه به پتوز پارشیال هر دو چشم بیمار با شک به میاستنی</a:t>
            </a:r>
            <a:r>
              <a:rPr lang="en-US" dirty="0" smtClean="0"/>
              <a:t>EMG&amp; NCV(RNS TEST) </a:t>
            </a:r>
            <a:r>
              <a:rPr lang="fa-IR" dirty="0"/>
              <a:t> </a:t>
            </a:r>
            <a:r>
              <a:rPr lang="fa-IR" dirty="0" smtClean="0"/>
              <a:t>انجام شد که نرمال گزارش شد.</a:t>
            </a:r>
          </a:p>
          <a:p>
            <a:pPr marL="0" indent="0" algn="r" rtl="1">
              <a:buNone/>
            </a:pPr>
            <a:r>
              <a:rPr lang="fa-IR" dirty="0" smtClean="0"/>
              <a:t>با توجه به ادامه تب بیمار انتی بیوتیک آمپی سیلین برای بیمار شروع شد (7/3 )</a:t>
            </a:r>
          </a:p>
          <a:p>
            <a:pPr marL="0" indent="0" algn="r" rtl="1">
              <a:buNone/>
            </a:pPr>
            <a:r>
              <a:rPr lang="fa-IR" dirty="0" smtClean="0"/>
              <a:t>طبق مشاوره عفونی مجدد در تاریخ 7/3 ونکومایسین و مروپنم و امپی سیلین قطع شد ولی بیمار هم چنان تب دار بود</a:t>
            </a:r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endParaRPr lang="fa-IR" dirty="0" smtClean="0"/>
          </a:p>
          <a:p>
            <a:pPr marL="0" indent="0" algn="r" rtl="1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24742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590</Words>
  <Application>Microsoft Office PowerPoint</Application>
  <PresentationFormat>Custom</PresentationFormat>
  <Paragraphs>37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TB</vt:lpstr>
      <vt:lpstr>Slide 2</vt:lpstr>
      <vt:lpstr>Slide 3</vt:lpstr>
      <vt:lpstr>Slide 4</vt:lpstr>
      <vt:lpstr>Slide 5</vt:lpstr>
      <vt:lpstr>Slide 6</vt:lpstr>
      <vt:lpstr>Slide 7</vt:lpstr>
    </vt:vector>
  </TitlesOfParts>
  <Company>Hoshmand.Net Co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Abbas Ezzati</dc:creator>
  <cp:lastModifiedBy>shward</cp:lastModifiedBy>
  <cp:revision>39</cp:revision>
  <dcterms:created xsi:type="dcterms:W3CDTF">2018-10-27T10:37:05Z</dcterms:created>
  <dcterms:modified xsi:type="dcterms:W3CDTF">2019-09-07T03:37:13Z</dcterms:modified>
</cp:coreProperties>
</file>