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7" r:id="rId6"/>
    <p:sldId id="268" r:id="rId7"/>
    <p:sldId id="261" r:id="rId8"/>
    <p:sldId id="262" r:id="rId9"/>
    <p:sldId id="259" r:id="rId10"/>
    <p:sldId id="263" r:id="rId11"/>
    <p:sldId id="264" r:id="rId12"/>
    <p:sldId id="265" r:id="rId13"/>
    <p:sldId id="269" r:id="rId14"/>
    <p:sldId id="270" r:id="rId15"/>
    <p:sldId id="271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68" autoAdjust="0"/>
    <p:restoredTop sz="94660"/>
  </p:normalViewPr>
  <p:slideViewPr>
    <p:cSldViewPr snapToGrid="0">
      <p:cViewPr varScale="1">
        <p:scale>
          <a:sx n="92" d="100"/>
          <a:sy n="92" d="100"/>
        </p:scale>
        <p:origin x="5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8/16/2019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8/16/2019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8/16/2019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8/16/2019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8/16/2019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8/16/2019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8/16/2019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8/16/2019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8/16/2019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546" y="867256"/>
            <a:ext cx="10966365" cy="2971051"/>
          </a:xfrm>
        </p:spPr>
        <p:txBody>
          <a:bodyPr/>
          <a:lstStyle/>
          <a:p>
            <a:r>
              <a:rPr lang="en-US" sz="6600" dirty="0" smtClean="0"/>
              <a:t>VENOUS MALFORMATIONS</a:t>
            </a:r>
            <a:br>
              <a:rPr lang="en-US" sz="6600" dirty="0" smtClean="0"/>
            </a:br>
            <a:endParaRPr lang="fa-IR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fa-IR" sz="4800" dirty="0" smtClean="0"/>
              <a:t>مریم عزیزی زاده</a:t>
            </a:r>
            <a:endParaRPr lang="fa-IR" sz="4800" dirty="0"/>
          </a:p>
        </p:txBody>
      </p:sp>
    </p:spTree>
    <p:extLst>
      <p:ext uri="{BB962C8B-B14F-4D97-AF65-F5344CB8AC3E}">
        <p14:creationId xmlns:p14="http://schemas.microsoft.com/office/powerpoint/2010/main" val="2552554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MRI/DWI + - GAD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5317" y="2047010"/>
            <a:ext cx="5424055" cy="446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91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3136" y="1932709"/>
            <a:ext cx="4582391" cy="47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37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4082" y="1974274"/>
            <a:ext cx="4644736" cy="459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9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CTA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5104" y="2555009"/>
            <a:ext cx="4849284" cy="3636963"/>
          </a:xfrm>
        </p:spPr>
      </p:pic>
    </p:spTree>
    <p:extLst>
      <p:ext uri="{BB962C8B-B14F-4D97-AF65-F5344CB8AC3E}">
        <p14:creationId xmlns:p14="http://schemas.microsoft.com/office/powerpoint/2010/main" val="232059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1194" y="2523838"/>
            <a:ext cx="4849284" cy="3636963"/>
          </a:xfrm>
        </p:spPr>
      </p:pic>
    </p:spTree>
    <p:extLst>
      <p:ext uri="{BB962C8B-B14F-4D97-AF65-F5344CB8AC3E}">
        <p14:creationId xmlns:p14="http://schemas.microsoft.com/office/powerpoint/2010/main" val="506566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7840" y="2510969"/>
            <a:ext cx="4849284" cy="3636963"/>
          </a:xfrm>
        </p:spPr>
      </p:pic>
    </p:spTree>
    <p:extLst>
      <p:ext uri="{BB962C8B-B14F-4D97-AF65-F5344CB8AC3E}">
        <p14:creationId xmlns:p14="http://schemas.microsoft.com/office/powerpoint/2010/main" val="1032129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مشاوره نوروسرجری : نیاز به اقدامی ندارد 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14321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بیمار خانمی است 51 ساله که ظهر پذیرش در بیداری به طور ناگهانی دچار اختلال تکلم شده که حدود 45 دقیقه طول کشیده و سپس بهبود یافته . شکایتی از ضعف فوکال نداشته . سردرد نداشته . افت هوشیاری و حرکات تشنجی نداشته 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70658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PMH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CABG 1 YEAR AGO</a:t>
            </a:r>
          </a:p>
          <a:p>
            <a:r>
              <a:rPr lang="en-US" dirty="0" smtClean="0"/>
              <a:t>CVA 1 YEAR AGO</a:t>
            </a:r>
            <a:r>
              <a:rPr lang="fa-IR" dirty="0" smtClean="0"/>
              <a:t> &gt; با ضعف اندامهای سمت راست</a:t>
            </a:r>
          </a:p>
          <a:p>
            <a:r>
              <a:rPr lang="fa-IR" dirty="0" smtClean="0"/>
              <a:t>سابقه سردرد از 20 سال پیش / بای تمپورال / فشارنده / </a:t>
            </a:r>
            <a:r>
              <a:rPr lang="en-US" dirty="0" smtClean="0"/>
              <a:t>N + </a:t>
            </a:r>
            <a:r>
              <a:rPr lang="fa-IR" dirty="0" smtClean="0"/>
              <a:t>/ تاری دید - / دوبینی - / فتوفنوفوبی +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50023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BP 129/80</a:t>
            </a:r>
          </a:p>
          <a:p>
            <a:r>
              <a:rPr lang="en-US" dirty="0" smtClean="0"/>
              <a:t>PR 73</a:t>
            </a:r>
          </a:p>
          <a:p>
            <a:r>
              <a:rPr lang="en-US" dirty="0" smtClean="0"/>
              <a:t>RR 12 </a:t>
            </a:r>
          </a:p>
          <a:p>
            <a:r>
              <a:rPr lang="en-US" dirty="0" smtClean="0"/>
              <a:t>T 36.8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973495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a-IR" dirty="0" smtClean="0"/>
              <a:t>نبض اندامها پر و قرینه </a:t>
            </a:r>
          </a:p>
          <a:p>
            <a:pPr marL="0" indent="0">
              <a:buNone/>
            </a:pPr>
            <a:r>
              <a:rPr lang="fa-IR" dirty="0" smtClean="0"/>
              <a:t>نبض تمپورال دوطرفه لمس شد</a:t>
            </a:r>
          </a:p>
          <a:p>
            <a:pPr marL="0" indent="0">
              <a:buNone/>
            </a:pPr>
            <a:r>
              <a:rPr lang="fa-IR" dirty="0" smtClean="0"/>
              <a:t>بیدار هوشیار اورینته</a:t>
            </a:r>
          </a:p>
          <a:p>
            <a:pPr marL="0" indent="0">
              <a:buNone/>
            </a:pPr>
            <a:r>
              <a:rPr lang="fa-IR" dirty="0" smtClean="0"/>
              <a:t>مردمک ها میدسایز ری اکتیو</a:t>
            </a:r>
          </a:p>
          <a:p>
            <a:pPr marL="0" indent="0">
              <a:buNone/>
            </a:pPr>
            <a:r>
              <a:rPr lang="fa-IR" dirty="0" smtClean="0"/>
              <a:t>ته چشم حاشیه رویت شد</a:t>
            </a:r>
          </a:p>
          <a:p>
            <a:pPr marL="0" indent="0">
              <a:buNone/>
            </a:pPr>
            <a:r>
              <a:rPr lang="fa-IR" dirty="0" smtClean="0"/>
              <a:t>اعصاب کرانیال نرمال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176036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فورس سمت چپ 5/5</a:t>
            </a:r>
          </a:p>
          <a:p>
            <a:r>
              <a:rPr lang="fa-IR" dirty="0" smtClean="0"/>
              <a:t>فورس سمت راست 4/5+</a:t>
            </a:r>
          </a:p>
          <a:p>
            <a:r>
              <a:rPr lang="fa-IR" dirty="0" smtClean="0"/>
              <a:t>رفلکس </a:t>
            </a:r>
            <a:r>
              <a:rPr lang="en-US" dirty="0" smtClean="0"/>
              <a:t> B , T , A   +2</a:t>
            </a:r>
          </a:p>
          <a:p>
            <a:r>
              <a:rPr lang="fa-IR" dirty="0"/>
              <a:t> </a:t>
            </a:r>
            <a:r>
              <a:rPr lang="en-US" dirty="0" smtClean="0"/>
              <a:t>K +3</a:t>
            </a:r>
          </a:p>
          <a:p>
            <a:r>
              <a:rPr lang="fa-IR" dirty="0"/>
              <a:t> </a:t>
            </a:r>
            <a:r>
              <a:rPr lang="fa-IR" dirty="0" smtClean="0"/>
              <a:t>پلانتار راست </a:t>
            </a:r>
            <a:r>
              <a:rPr lang="en-US" dirty="0" smtClean="0"/>
              <a:t> MUTE  </a:t>
            </a:r>
            <a:r>
              <a:rPr lang="fa-IR" dirty="0" smtClean="0"/>
              <a:t>  / چپ </a:t>
            </a:r>
            <a:r>
              <a:rPr lang="en-US" dirty="0" smtClean="0"/>
              <a:t> DOWN</a:t>
            </a:r>
          </a:p>
          <a:p>
            <a:r>
              <a:rPr lang="fa-IR" dirty="0" smtClean="0"/>
              <a:t>هافمن +</a:t>
            </a:r>
          </a:p>
          <a:p>
            <a:r>
              <a:rPr lang="en-US" dirty="0" smtClean="0"/>
              <a:t>ABD REFLEX –</a:t>
            </a:r>
          </a:p>
          <a:p>
            <a:r>
              <a:rPr lang="fa-IR" dirty="0" smtClean="0"/>
              <a:t>مخچه ای چپ نرمال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816292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DATA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194" y="2554796"/>
            <a:ext cx="10554574" cy="3636511"/>
          </a:xfrm>
        </p:spPr>
        <p:txBody>
          <a:bodyPr>
            <a:noAutofit/>
          </a:bodyPr>
          <a:lstStyle/>
          <a:p>
            <a:pPr algn="l" rtl="0"/>
            <a:r>
              <a:rPr lang="en-US" sz="2000" b="1" dirty="0" smtClean="0"/>
              <a:t>ESR 11   </a:t>
            </a:r>
          </a:p>
          <a:p>
            <a:pPr algn="l" rtl="0"/>
            <a:r>
              <a:rPr lang="en-US" sz="2000" b="1" dirty="0" smtClean="0"/>
              <a:t>WBC 6200</a:t>
            </a:r>
          </a:p>
          <a:p>
            <a:pPr algn="l" rtl="0"/>
            <a:r>
              <a:rPr lang="en-US" sz="2000" b="1" dirty="0" smtClean="0"/>
              <a:t>HB   11.9</a:t>
            </a:r>
          </a:p>
          <a:p>
            <a:pPr algn="l" rtl="0"/>
            <a:r>
              <a:rPr lang="en-US" sz="2000" b="1" dirty="0" smtClean="0"/>
              <a:t>PLT   182</a:t>
            </a:r>
          </a:p>
          <a:p>
            <a:pPr algn="l" rtl="0"/>
            <a:r>
              <a:rPr lang="en-US" sz="2000" b="1" dirty="0" smtClean="0"/>
              <a:t>BS   119</a:t>
            </a:r>
          </a:p>
          <a:p>
            <a:pPr algn="l" rtl="0"/>
            <a:r>
              <a:rPr lang="en-US" sz="2000" b="1" dirty="0" smtClean="0"/>
              <a:t>UREA 35</a:t>
            </a:r>
          </a:p>
          <a:p>
            <a:pPr algn="l" rtl="0"/>
            <a:r>
              <a:rPr lang="en-US" sz="2000" b="1" dirty="0" smtClean="0"/>
              <a:t>CR   0.8 </a:t>
            </a:r>
          </a:p>
          <a:p>
            <a:pPr algn="l" rtl="0"/>
            <a:r>
              <a:rPr lang="en-US" sz="2000" b="1" dirty="0" smtClean="0"/>
              <a:t>NA   147</a:t>
            </a:r>
          </a:p>
          <a:p>
            <a:pPr algn="l" rtl="0"/>
            <a:r>
              <a:rPr lang="en-US" sz="2000" b="1" dirty="0" smtClean="0"/>
              <a:t>K   3.9</a:t>
            </a:r>
          </a:p>
          <a:p>
            <a:pPr algn="l" rtl="0"/>
            <a:r>
              <a:rPr lang="en-US" sz="2000" b="1" dirty="0" smtClean="0"/>
              <a:t>CPK   159</a:t>
            </a:r>
          </a:p>
          <a:p>
            <a:pPr algn="l" rtl="0"/>
            <a:r>
              <a:rPr lang="en-US" sz="2000" b="1" dirty="0" smtClean="0"/>
              <a:t>INR 1</a:t>
            </a:r>
            <a:endParaRPr lang="fa-IR" sz="2000" b="1" dirty="0"/>
          </a:p>
        </p:txBody>
      </p:sp>
    </p:spTree>
    <p:extLst>
      <p:ext uri="{BB962C8B-B14F-4D97-AF65-F5344CB8AC3E}">
        <p14:creationId xmlns:p14="http://schemas.microsoft.com/office/powerpoint/2010/main" val="3512492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ECHO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 50</a:t>
            </a:r>
          </a:p>
          <a:p>
            <a:r>
              <a:rPr lang="en-US" dirty="0" smtClean="0"/>
              <a:t>DDG1</a:t>
            </a:r>
          </a:p>
          <a:p>
            <a:r>
              <a:rPr lang="en-US" dirty="0" smtClean="0"/>
              <a:t>MILD MR</a:t>
            </a:r>
          </a:p>
          <a:p>
            <a:r>
              <a:rPr lang="en-US" dirty="0" smtClean="0"/>
              <a:t>NO CLOT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40249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سونوگرافی داپلر عروق گردنی : نرمال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14411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44</TotalTime>
  <Words>212</Words>
  <Application>Microsoft Office PowerPoint</Application>
  <PresentationFormat>Widescreen</PresentationFormat>
  <Paragraphs>47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Century Gothic</vt:lpstr>
      <vt:lpstr>Tahoma</vt:lpstr>
      <vt:lpstr>Wingdings 2</vt:lpstr>
      <vt:lpstr>Quotable</vt:lpstr>
      <vt:lpstr>VENOUS MALFORMATIONS </vt:lpstr>
      <vt:lpstr>PowerPoint Presentation</vt:lpstr>
      <vt:lpstr>PMH</vt:lpstr>
      <vt:lpstr>VS</vt:lpstr>
      <vt:lpstr>PowerPoint Presentation</vt:lpstr>
      <vt:lpstr>PowerPoint Presentation</vt:lpstr>
      <vt:lpstr>LAB DATA</vt:lpstr>
      <vt:lpstr>ECHO</vt:lpstr>
      <vt:lpstr>PowerPoint Presentation</vt:lpstr>
      <vt:lpstr>BRAIN MRI/DWI + - GAD</vt:lpstr>
      <vt:lpstr>PowerPoint Presentation</vt:lpstr>
      <vt:lpstr>PowerPoint Presentation</vt:lpstr>
      <vt:lpstr>BRAIN CTA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VENOUS MALFORMATIONS </dc:title>
  <dc:creator>Admin</dc:creator>
  <cp:lastModifiedBy>Admin</cp:lastModifiedBy>
  <cp:revision>7</cp:revision>
  <dcterms:created xsi:type="dcterms:W3CDTF">2019-08-16T19:23:19Z</dcterms:created>
  <dcterms:modified xsi:type="dcterms:W3CDTF">2019-08-16T20:07:43Z</dcterms:modified>
</cp:coreProperties>
</file>