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1" r:id="rId17"/>
    <p:sldId id="272" r:id="rId18"/>
    <p:sldId id="269" r:id="rId19"/>
    <p:sldId id="273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2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4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6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4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7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980" y="550717"/>
            <a:ext cx="10058400" cy="2756085"/>
          </a:xfrm>
        </p:spPr>
        <p:txBody>
          <a:bodyPr/>
          <a:lstStyle/>
          <a:p>
            <a:r>
              <a:rPr lang="en-US" dirty="0" smtClean="0"/>
              <a:t>Lymphoma ?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cs typeface="B Homa" panose="00000400000000000000" pitchFamily="2" charset="-78"/>
              </a:rPr>
              <a:t>مریم عزیزی زاده</a:t>
            </a:r>
            <a:endParaRPr lang="fa-IR" sz="3200" dirty="0">
              <a:solidFill>
                <a:schemeClr val="accent6">
                  <a:lumMod val="75000"/>
                </a:schemeClr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9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149153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243003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186946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402635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MRI + GAD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8996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37089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369833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384590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840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20804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4000" dirty="0" smtClean="0"/>
              <a:t>بیمار آقایی است 45 ساله که با شکایت سنگینی زبان و ضعف اندامهای سمت راست از یک هفته پیش مراجعه نموده است که پس از بیدار شدن از خواب متوجه سنگینی زبان و ضعف و پارستزی اندامهای سمت راست شده است / که تا زمان مراجعه سیر ثابت داشته / تاری دید و دوبینی نداشته / افت هوشیاری و حرکات تشنجی نداشته / 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52170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1949504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317028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 50  </a:t>
            </a:r>
          </a:p>
          <a:p>
            <a:r>
              <a:rPr lang="en-US" sz="3600" dirty="0" smtClean="0"/>
              <a:t>NO CLOT</a:t>
            </a:r>
          </a:p>
          <a:p>
            <a:r>
              <a:rPr lang="en-US" sz="3600" dirty="0" smtClean="0"/>
              <a:t>MILD TR</a:t>
            </a:r>
          </a:p>
          <a:p>
            <a:r>
              <a:rPr lang="en-US" sz="3600" dirty="0" smtClean="0"/>
              <a:t>IAS DEFECT BY CONTRAST STUDY MOSTLY PFO </a:t>
            </a:r>
          </a:p>
          <a:p>
            <a:r>
              <a:rPr lang="fa-IR" sz="3600" dirty="0" smtClean="0"/>
              <a:t>بیمار جهت </a:t>
            </a:r>
            <a:r>
              <a:rPr lang="en-US" sz="3600" dirty="0" smtClean="0"/>
              <a:t> TEE </a:t>
            </a:r>
            <a:r>
              <a:rPr lang="fa-IR" sz="3600" dirty="0" smtClean="0"/>
              <a:t> همکاری نکرد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015961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سونوگرافی داپلکس عروق گردنی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9643"/>
            <a:ext cx="10058400" cy="4023360"/>
          </a:xfrm>
        </p:spPr>
        <p:txBody>
          <a:bodyPr>
            <a:normAutofit/>
          </a:bodyPr>
          <a:lstStyle/>
          <a:p>
            <a:r>
              <a:rPr lang="fa-IR" sz="4400" dirty="0" smtClean="0"/>
              <a:t>نرمال</a:t>
            </a: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275694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بیمار با رضایت شخصی بیمارستان را ترک کرد با توصیه به:  انجام </a:t>
            </a:r>
            <a:r>
              <a:rPr lang="en-US" sz="3600" dirty="0" smtClean="0"/>
              <a:t> BRAIN MRS </a:t>
            </a:r>
          </a:p>
          <a:p>
            <a:r>
              <a:rPr lang="fa-IR" sz="3600" dirty="0" smtClean="0"/>
              <a:t>چک </a:t>
            </a:r>
            <a:r>
              <a:rPr lang="en-US" sz="3600" dirty="0" smtClean="0"/>
              <a:t> NMO AB </a:t>
            </a:r>
            <a:endParaRPr lang="fa-IR" sz="3600" dirty="0" smtClean="0"/>
          </a:p>
          <a:p>
            <a:r>
              <a:rPr lang="fa-IR" sz="3600" dirty="0" smtClean="0"/>
              <a:t>مراجعه به فوق گوارش جهت تنظیم دارویی</a:t>
            </a:r>
          </a:p>
          <a:p>
            <a:r>
              <a:rPr lang="fa-IR" sz="3600" dirty="0" smtClean="0"/>
              <a:t>مراجعه مجدد به نورولوژیست جهت ادامه درمان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44160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سابقه کولیت از حدود 13 سال پیش که تحت درمان با پردنیزولون بوده است و در حال حاضر تحت درمان با داروهای زیر می باشد :</a:t>
            </a:r>
          </a:p>
          <a:p>
            <a:r>
              <a:rPr lang="en-US" sz="3600" dirty="0" smtClean="0"/>
              <a:t>TAB AZARM 50 DAILY</a:t>
            </a:r>
          </a:p>
          <a:p>
            <a:r>
              <a:rPr lang="en-US" sz="3600" dirty="0" smtClean="0"/>
              <a:t>TAB MESALASIN TDS</a:t>
            </a:r>
          </a:p>
          <a:p>
            <a:endParaRPr lang="en-US" sz="3600" dirty="0"/>
          </a:p>
          <a:p>
            <a:r>
              <a:rPr lang="en-US" sz="3600" dirty="0" smtClean="0"/>
              <a:t>HTN </a:t>
            </a:r>
            <a:r>
              <a:rPr lang="fa-IR" sz="3600" dirty="0" smtClean="0"/>
              <a:t> از 4 سال قبل که تحت درمان دارویی نمی باشد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4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4000" dirty="0" smtClean="0"/>
              <a:t>بیدار هوشیار اورینته / مردمک ها مید سایز ری اکتیو / ته چشم حاشیه رویت شد / تکلم دیزارتریک / کاهش چین نازولبیال راست / فورس سمت چپ 5/5  / سمت راست 4/5 / </a:t>
            </a:r>
            <a:r>
              <a:rPr lang="en-US" sz="4000" dirty="0" smtClean="0"/>
              <a:t>B,T +3 / K, A +2</a:t>
            </a:r>
            <a:r>
              <a:rPr lang="fa-IR" sz="4000" dirty="0" smtClean="0"/>
              <a:t>  / پلانتارها </a:t>
            </a:r>
            <a:r>
              <a:rPr lang="en-US" sz="4000" dirty="0" smtClean="0"/>
              <a:t> DOWN </a:t>
            </a:r>
          </a:p>
          <a:p>
            <a:pPr algn="just"/>
            <a:r>
              <a:rPr lang="fa-IR" sz="4000" dirty="0" smtClean="0"/>
              <a:t>حسی  و مخچه ای نرمال </a:t>
            </a:r>
          </a:p>
        </p:txBody>
      </p:sp>
    </p:spTree>
    <p:extLst>
      <p:ext uri="{BB962C8B-B14F-4D97-AF65-F5344CB8AC3E}">
        <p14:creationId xmlns:p14="http://schemas.microsoft.com/office/powerpoint/2010/main" val="409379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CT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4" y="1867045"/>
            <a:ext cx="7707431" cy="4022725"/>
          </a:xfrm>
        </p:spPr>
      </p:pic>
    </p:spTree>
    <p:extLst>
      <p:ext uri="{BB962C8B-B14F-4D97-AF65-F5344CB8AC3E}">
        <p14:creationId xmlns:p14="http://schemas.microsoft.com/office/powerpoint/2010/main" val="81835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MRI / DWI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127389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125188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9471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5" y="1846263"/>
            <a:ext cx="8527135" cy="4022725"/>
          </a:xfrm>
        </p:spPr>
      </p:pic>
    </p:spTree>
    <p:extLst>
      <p:ext uri="{BB962C8B-B14F-4D97-AF65-F5344CB8AC3E}">
        <p14:creationId xmlns:p14="http://schemas.microsoft.com/office/powerpoint/2010/main" val="2011304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7">
      <a:dk1>
        <a:srgbClr val="000000"/>
      </a:dk1>
      <a:lt1>
        <a:srgbClr val="F2D9DA"/>
      </a:lt1>
      <a:dk2>
        <a:srgbClr val="666666"/>
      </a:dk2>
      <a:lt2>
        <a:srgbClr val="CCCCCC"/>
      </a:lt2>
      <a:accent1>
        <a:srgbClr val="C094F6"/>
      </a:accent1>
      <a:accent2>
        <a:srgbClr val="8F3132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230</Words>
  <Application>Microsoft Office PowerPoint</Application>
  <PresentationFormat>Widescreen</PresentationFormat>
  <Paragraphs>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 Homa</vt:lpstr>
      <vt:lpstr>Calibri</vt:lpstr>
      <vt:lpstr>Calibri Light</vt:lpstr>
      <vt:lpstr>Times New Roman</vt:lpstr>
      <vt:lpstr>Retrospect</vt:lpstr>
      <vt:lpstr>Lymphoma ?</vt:lpstr>
      <vt:lpstr>PowerPoint Presentation</vt:lpstr>
      <vt:lpstr>PMH</vt:lpstr>
      <vt:lpstr>PowerPoint Presentation</vt:lpstr>
      <vt:lpstr>BRAIN CT</vt:lpstr>
      <vt:lpstr>BRAIN MRI / DWI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MRI + GAD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</vt:lpstr>
      <vt:lpstr>سونوگرافی داپلکس عروق گردنی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 ?</dc:title>
  <dc:creator>Admin</dc:creator>
  <cp:lastModifiedBy>Admin</cp:lastModifiedBy>
  <cp:revision>11</cp:revision>
  <dcterms:created xsi:type="dcterms:W3CDTF">2019-02-17T17:56:28Z</dcterms:created>
  <dcterms:modified xsi:type="dcterms:W3CDTF">2019-02-17T18:35:56Z</dcterms:modified>
</cp:coreProperties>
</file>