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6B00-50B9-47B0-BDC2-C36BF2DC154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564-4267-43D0-A36D-3BEDF4A8F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6B00-50B9-47B0-BDC2-C36BF2DC154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564-4267-43D0-A36D-3BEDF4A8F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6B00-50B9-47B0-BDC2-C36BF2DC154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564-4267-43D0-A36D-3BEDF4A8F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6B00-50B9-47B0-BDC2-C36BF2DC154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564-4267-43D0-A36D-3BEDF4A8F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6B00-50B9-47B0-BDC2-C36BF2DC154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564-4267-43D0-A36D-3BEDF4A8F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6B00-50B9-47B0-BDC2-C36BF2DC154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564-4267-43D0-A36D-3BEDF4A8F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6B00-50B9-47B0-BDC2-C36BF2DC154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564-4267-43D0-A36D-3BEDF4A8F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6B00-50B9-47B0-BDC2-C36BF2DC154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564-4267-43D0-A36D-3BEDF4A8F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6B00-50B9-47B0-BDC2-C36BF2DC154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564-4267-43D0-A36D-3BEDF4A8F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6B00-50B9-47B0-BDC2-C36BF2DC154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564-4267-43D0-A36D-3BEDF4A8F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E96B00-50B9-47B0-BDC2-C36BF2DC154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01564-4267-43D0-A36D-3BEDF4A8F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96B00-50B9-47B0-BDC2-C36BF2DC1546}" type="datetimeFigureOut">
              <a:rPr lang="en-US" smtClean="0"/>
              <a:pPr/>
              <a:t>9/7/2019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01564-4267-43D0-A36D-3BEDF4A8FDF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ADENOCARCINOMA</a:t>
            </a:r>
            <a:r>
              <a:rPr lang="fa-IR" dirty="0" smtClean="0"/>
              <a:t>) </a:t>
            </a:r>
            <a:r>
              <a:rPr lang="en-US" smtClean="0"/>
              <a:t>GI)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algn="r" rtl="1">
              <a:buNone/>
            </a:pPr>
            <a:r>
              <a:rPr lang="fa-IR" dirty="0" smtClean="0"/>
              <a:t>بیمار اقای 57 ساله با </a:t>
            </a:r>
            <a:r>
              <a:rPr lang="en-US" dirty="0" smtClean="0"/>
              <a:t>WRIST DROP  </a:t>
            </a:r>
            <a:r>
              <a:rPr lang="fa-IR" smtClean="0"/>
              <a:t> دست راست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</Words>
  <Application>Microsoft Office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ADENOCARCINOMA) GI)</vt:lpstr>
      <vt:lpstr>Slide 2</vt:lpstr>
    </vt:vector>
  </TitlesOfParts>
  <Company>Office07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ADENOCARCINOMA</dc:title>
  <dc:creator>shward</dc:creator>
  <cp:lastModifiedBy>shward</cp:lastModifiedBy>
  <cp:revision>5</cp:revision>
  <dcterms:created xsi:type="dcterms:W3CDTF">2019-09-07T03:38:23Z</dcterms:created>
  <dcterms:modified xsi:type="dcterms:W3CDTF">2019-09-07T03:40:02Z</dcterms:modified>
</cp:coreProperties>
</file>