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نوروفیبروماتوز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06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بیمار پسر 10 ساله با شکایت تشدید سردرد از یک هفته قبل پذیرش مراجعه کرده سردرد بیمار در ناحیه بای تمپرال و فشارنده بوده و تهوع و استفراغ نداشته و تاری دید و دوبینی نداشته و سردرد بیمار مختل کننده خواب بوده است و با مصرف مسکن بهبودی نسبی داشته ولی افت هشیاری و حرکات تشنجی و تروما به سر نداشته است و مادر بیمار ذکر میکند بیمار از یک ماه گذشته بیمار کندتر شده است</a:t>
            </a:r>
          </a:p>
          <a:p>
            <a:pPr marL="0" indent="0" algn="r" rtl="1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xmlns="" val="397411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: PMH </a:t>
            </a:r>
            <a:r>
              <a:rPr lang="fa-IR" dirty="0" smtClean="0"/>
              <a:t> بیمار فرزند سوم خانواده میباشد و یک خواهر و یک برادر دارد که سالم هستند</a:t>
            </a:r>
          </a:p>
          <a:p>
            <a:pPr algn="r" rtl="1"/>
            <a:r>
              <a:rPr lang="fa-IR" dirty="0" smtClean="0"/>
              <a:t>بیمار حاصل زایمان </a:t>
            </a:r>
            <a:r>
              <a:rPr lang="en-US" dirty="0" smtClean="0"/>
              <a:t>NVD </a:t>
            </a:r>
            <a:r>
              <a:rPr lang="fa-IR" dirty="0"/>
              <a:t> </a:t>
            </a:r>
            <a:r>
              <a:rPr lang="fa-IR" dirty="0" smtClean="0"/>
              <a:t>بوده و راه رفتن و صحبت کردن با تاخیر و در 2 سالگی بوده است </a:t>
            </a:r>
          </a:p>
          <a:p>
            <a:pPr algn="r" rtl="1"/>
            <a:r>
              <a:rPr lang="fa-IR" dirty="0" smtClean="0"/>
              <a:t>بیمار سابقه سردرد های مشابه با همین پترن </a:t>
            </a:r>
            <a:r>
              <a:rPr lang="fa-IR" smtClean="0"/>
              <a:t>ولی فرکوئنسی </a:t>
            </a:r>
            <a:r>
              <a:rPr lang="fa-IR" dirty="0" smtClean="0"/>
              <a:t>کمتر داشته ( هر 2-1 هفته یکبار) که بررسی نشده است</a:t>
            </a:r>
          </a:p>
          <a:p>
            <a:pPr algn="r" rtl="1"/>
            <a:r>
              <a:rPr lang="fa-IR" dirty="0" smtClean="0"/>
              <a:t>بیمار تاکنون مدرسه نرفته است( بیمار افغانی بوده )</a:t>
            </a:r>
          </a:p>
          <a:p>
            <a:pPr algn="r" rtl="1"/>
            <a:r>
              <a:rPr lang="fa-IR" dirty="0" smtClean="0"/>
              <a:t>مادر بیمار لکه های قهوه ای رنگ در پوست بدنش داشته ولی بررسی نشده است</a:t>
            </a:r>
          </a:p>
        </p:txBody>
      </p:sp>
    </p:spTree>
    <p:extLst>
      <p:ext uri="{BB962C8B-B14F-4D97-AF65-F5344CB8AC3E}">
        <p14:creationId xmlns:p14="http://schemas.microsoft.com/office/powerpoint/2010/main" xmlns="" val="18806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EXAM</a:t>
            </a:r>
            <a:r>
              <a:rPr lang="fa-IR" dirty="0" smtClean="0"/>
              <a:t> : </a:t>
            </a:r>
          </a:p>
          <a:p>
            <a:pPr algn="r" rtl="1"/>
            <a:r>
              <a:rPr lang="fa-IR" dirty="0" smtClean="0"/>
              <a:t>در معاینه پوست بیمار پچ های متعدد و منتشر هایپرپیگمانته در بدن و اندام ها به رنگ قهوه ای داشته </a:t>
            </a:r>
          </a:p>
          <a:p>
            <a:pPr algn="r" rtl="1"/>
            <a:r>
              <a:rPr lang="fa-IR" dirty="0" smtClean="0"/>
              <a:t>بیدار و هشیار و ارینته است و </a:t>
            </a:r>
            <a:r>
              <a:rPr lang="fa-IR" dirty="0" smtClean="0"/>
              <a:t>روان </a:t>
            </a:r>
            <a:r>
              <a:rPr lang="fa-IR" dirty="0" smtClean="0"/>
              <a:t>صحبت میکند و مردمک ها میدسایز و ریکتیو است و در فوندوسکوپی ادم پاپی دو طرفه داشته است و فورس اندام ها 5/5 و رفلکس ها 3 و قرینه و پلانتار دو طرف داون است و معاینات مخچه ای و سنسوری نرمال است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BRAIN CT SCAN: HYDROCEPHALY</a:t>
            </a:r>
          </a:p>
          <a:p>
            <a:r>
              <a:rPr lang="en-US" dirty="0" smtClean="0"/>
              <a:t>BRAIN MRI_+ GAD: HYDROCEPHALY WITH OUT PRESSURE EFFECT</a:t>
            </a:r>
          </a:p>
          <a:p>
            <a:r>
              <a:rPr lang="en-US" dirty="0" smtClean="0"/>
              <a:t>AMP DEXAMETHASON 4 MG BID</a:t>
            </a:r>
            <a:endParaRPr lang="fa-IR" dirty="0" smtClean="0"/>
          </a:p>
          <a:p>
            <a:r>
              <a:rPr lang="fa-IR" dirty="0" smtClean="0"/>
              <a:t> </a:t>
            </a:r>
            <a:r>
              <a:rPr lang="fa-IR" dirty="0" smtClean="0"/>
              <a:t>مشاوره </a:t>
            </a:r>
            <a:r>
              <a:rPr lang="fa-IR" dirty="0" smtClean="0"/>
              <a:t>نوروسرجری:برای بیمار شنت تعبیه شد و ضایعه فضاگیر رویت نشد </a:t>
            </a:r>
            <a:endParaRPr lang="fa-IR" dirty="0" smtClean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27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266</Words>
  <Application>Microsoft Office PowerPoint</Application>
  <PresentationFormat>Custom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Wisp</vt:lpstr>
      <vt:lpstr>نوروفیبروماتوز</vt:lpstr>
      <vt:lpstr>Slide 2</vt:lpstr>
      <vt:lpstr>Slide 3</vt:lpstr>
      <vt:lpstr>Slide 4</vt:lpstr>
      <vt:lpstr>Slide 5</vt:lpstr>
    </vt:vector>
  </TitlesOfParts>
  <Company>Hoshmand.Net 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Abbas Ezzati</dc:creator>
  <cp:lastModifiedBy>shward</cp:lastModifiedBy>
  <cp:revision>13</cp:revision>
  <dcterms:created xsi:type="dcterms:W3CDTF">2018-10-27T12:43:28Z</dcterms:created>
  <dcterms:modified xsi:type="dcterms:W3CDTF">2019-09-07T03:36:12Z</dcterms:modified>
</cp:coreProperties>
</file>