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49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بیمار خانم 42 ساله با شکایت حرکات تشنجی از 4 روز قبل پذیرش مراجعه کرده که در حالت بیداری و ناگهانی بوده و به صورت حرکات ژنرالیزه و تونیک کلونیک و </a:t>
            </a:r>
            <a:r>
              <a:rPr lang="en-US" dirty="0" smtClean="0"/>
              <a:t>upward gaze </a:t>
            </a:r>
            <a:r>
              <a:rPr lang="fa-IR" dirty="0" smtClean="0"/>
              <a:t>و قفل شدن فک و خروج کف از دهان بوده و حدود 30 دقیقه پستیکتال به صورت گیجی و خواب آلودگی داشته که بیمار به بیمارستان جیرفت مراجعه کرده و بعد از چند ساعت تحت نظر گرفتن مرخص شده ولی مجدد بیمار 2 روز بعد  دچار حرکات ژنرالیزه تونیک کلونیک شده و به دنبال ان دچار کاهش ارتباط با اطرافیان شده است بیمار به بیمارستان جیرفت مراجعه کرده و در ان مرکز 1000 میلی گرم فنی توئین دریافت کرده و به این مرکز اعزام شده است و بیمار قبل از تشنج  حدود 6 روز قبل به مدت 2 روز سردرد داشته که همزمان با تب بوده ولی سردرد بیمار بعد 2 روز برطرف شده ولی تب هم چنان ادامه داشته است</a:t>
            </a:r>
          </a:p>
        </p:txBody>
      </p:sp>
    </p:spTree>
    <p:extLst>
      <p:ext uri="{BB962C8B-B14F-4D97-AF65-F5344CB8AC3E}">
        <p14:creationId xmlns="" xmlns:p14="http://schemas.microsoft.com/office/powerpoint/2010/main" val="37983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: PMH </a:t>
            </a:r>
            <a:r>
              <a:rPr lang="fa-IR" dirty="0" smtClean="0"/>
              <a:t> بیمار خانم باردار با سن حاملگی 8 هفته میباشد </a:t>
            </a:r>
          </a:p>
          <a:p>
            <a:pPr algn="r" rtl="1"/>
            <a:r>
              <a:rPr lang="en-US" dirty="0" smtClean="0"/>
              <a:t>G5 P4 L2 AB 1D1 </a:t>
            </a:r>
          </a:p>
          <a:p>
            <a:pPr algn="r" rtl="1"/>
            <a:r>
              <a:rPr lang="fa-IR" dirty="0" smtClean="0"/>
              <a:t>بیمار ازدواج دوم داشته و از همسر اولش سه فرزند داشته ولی یکی از فرزندان  6  روز بعد از به دنیا امدن فوت کرده است.</a:t>
            </a:r>
          </a:p>
          <a:p>
            <a:pPr algn="r" rtl="1"/>
            <a:r>
              <a:rPr lang="fa-IR" dirty="0" smtClean="0"/>
              <a:t>از همسر دومش یک حاملگی قبلی داشته که در 5 ماهگی به گفته همسرش به دلیل حاملگی خارج رحمی سزارین شده و جنین خارج شده است.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</p:txBody>
      </p:sp>
    </p:spTree>
    <p:extLst>
      <p:ext uri="{BB962C8B-B14F-4D97-AF65-F5344CB8AC3E}">
        <p14:creationId xmlns="" xmlns:p14="http://schemas.microsoft.com/office/powerpoint/2010/main" val="13959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EXAM</a:t>
            </a:r>
            <a:r>
              <a:rPr lang="fa-IR" dirty="0" smtClean="0"/>
              <a:t>: در معاینه بیمار تب 39 درجه دارد و ردور دارد و بیمار </a:t>
            </a:r>
            <a:r>
              <a:rPr lang="en-US" dirty="0" smtClean="0"/>
              <a:t>Dull </a:t>
            </a:r>
            <a:r>
              <a:rPr lang="fa-IR" dirty="0"/>
              <a:t> </a:t>
            </a:r>
            <a:r>
              <a:rPr lang="fa-IR" dirty="0" smtClean="0"/>
              <a:t>است و با مکث و تاخیر فقط نام خود را میگوید و </a:t>
            </a:r>
            <a:r>
              <a:rPr lang="en-US" dirty="0" smtClean="0"/>
              <a:t>obey </a:t>
            </a:r>
            <a:r>
              <a:rPr lang="fa-IR" dirty="0" smtClean="0"/>
              <a:t> ندارد و در معاینات اعصاب کرانیال مردمک ها میدسایز و ریکتیو است ولی در معاینه فوندوسکوپی همکاری ندارد و کاهش چین نازولبیال راست داشته و اندام های سمت راست را نسبت به چپ کمتر حرکت میدهد و رفلکس ها 2 و قرینه و اشیل 1 و قرینه است و پلانتار دو طرف میوت است و هافمن دو طرفه مثبت و ابدومینال رفلکس منفی است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2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LAB:</a:t>
            </a:r>
          </a:p>
          <a:p>
            <a:pPr marL="0" indent="0">
              <a:buNone/>
            </a:pPr>
            <a:r>
              <a:rPr lang="en-US" dirty="0" smtClean="0"/>
              <a:t> ESR: 15/ CRP: 3+/ PTT: 27, PT: 13, INR: 1.1, WBC: 7000, HB: 10.1, PLT: 185000, CPK: 1350 </a:t>
            </a:r>
            <a:r>
              <a:rPr lang="fa-IR" dirty="0" smtClean="0"/>
              <a:t>....</a:t>
            </a:r>
            <a:r>
              <a:rPr lang="en-US" dirty="0" smtClean="0"/>
              <a:t>781….308/ CA</a:t>
            </a:r>
            <a:r>
              <a:rPr lang="en-US" smtClean="0"/>
              <a:t>: 7.2…7.8…8.3/ CR: 06/ UREA: 28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ALB:4.1/P: 2.7/ AST: 39/ALT: 21/ALKP:73/BILI-T: 0.97/BILI-D: 0.15/</a:t>
            </a:r>
          </a:p>
          <a:p>
            <a:pPr marL="0" indent="0">
              <a:buNone/>
            </a:pPr>
            <a:r>
              <a:rPr lang="en-US" dirty="0" smtClean="0"/>
              <a:t>U/A: WBC: 30-35, BACTERIA: MOD, MUCUS: MOD</a:t>
            </a:r>
          </a:p>
          <a:p>
            <a:pPr marL="0" indent="0">
              <a:buNone/>
            </a:pPr>
            <a:r>
              <a:rPr lang="en-US" dirty="0" smtClean="0"/>
              <a:t>HIV AB: NEG</a:t>
            </a:r>
          </a:p>
          <a:p>
            <a:pPr marL="0" indent="0">
              <a:buNone/>
            </a:pPr>
            <a:r>
              <a:rPr lang="en-US" dirty="0" smtClean="0"/>
              <a:t>HBS AG: NEG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83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BRAIN MRI</a:t>
            </a:r>
            <a:r>
              <a:rPr lang="fa-IR" dirty="0" smtClean="0"/>
              <a:t>&amp; </a:t>
            </a:r>
            <a:r>
              <a:rPr lang="en-US" dirty="0" smtClean="0"/>
              <a:t>BRAIN MRV</a:t>
            </a:r>
            <a:r>
              <a:rPr lang="fa-IR" dirty="0" smtClean="0"/>
              <a:t> در جیرفت انجام شده که در نمای </a:t>
            </a:r>
            <a:r>
              <a:rPr lang="en-US" dirty="0" smtClean="0"/>
              <a:t>DWI </a:t>
            </a:r>
            <a:r>
              <a:rPr lang="fa-IR" dirty="0" smtClean="0"/>
              <a:t>نمای </a:t>
            </a:r>
            <a:r>
              <a:rPr lang="en-US" dirty="0" smtClean="0"/>
              <a:t>RESTRECTIVE </a:t>
            </a:r>
            <a:r>
              <a:rPr lang="fa-IR" dirty="0" smtClean="0"/>
              <a:t>داشته و </a:t>
            </a:r>
            <a:r>
              <a:rPr lang="en-US" dirty="0" smtClean="0"/>
              <a:t>BRAIN MRV </a:t>
            </a:r>
            <a:r>
              <a:rPr lang="fa-IR" dirty="0" smtClean="0"/>
              <a:t> نرمال است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66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en-US" dirty="0"/>
              <a:t> </a:t>
            </a:r>
            <a:r>
              <a:rPr lang="fa-IR" dirty="0" smtClean="0"/>
              <a:t>برای بیمار دوز </a:t>
            </a:r>
            <a:r>
              <a:rPr lang="en-US" dirty="0" smtClean="0"/>
              <a:t>MAINTRANCE </a:t>
            </a:r>
            <a:r>
              <a:rPr lang="fa-IR" dirty="0" smtClean="0"/>
              <a:t> فنی توئین شروع شد </a:t>
            </a:r>
            <a:endParaRPr lang="en-US" dirty="0" smtClean="0"/>
          </a:p>
          <a:p>
            <a:pPr algn="l"/>
            <a:r>
              <a:rPr lang="en-US" dirty="0" smtClean="0"/>
              <a:t>AMP PHENYTOIN 125 MG TDS</a:t>
            </a:r>
          </a:p>
          <a:p>
            <a:pPr algn="r" rtl="1"/>
            <a:r>
              <a:rPr lang="fa-IR" dirty="0" smtClean="0"/>
              <a:t>طبق مشاوره عفونی انجام شده برای بیمار انتی بیوتیک شروع شد( 7/3):</a:t>
            </a:r>
          </a:p>
          <a:p>
            <a:pPr algn="l"/>
            <a:r>
              <a:rPr lang="en-US" dirty="0" smtClean="0"/>
              <a:t>AMP CEFTRIAXON 2 GR BID</a:t>
            </a:r>
          </a:p>
          <a:p>
            <a:pPr algn="l"/>
            <a:r>
              <a:rPr lang="en-US" dirty="0" smtClean="0"/>
              <a:t>AMP VANCOMYCIN 1 GR BID</a:t>
            </a:r>
          </a:p>
          <a:p>
            <a:pPr algn="l"/>
            <a:r>
              <a:rPr lang="en-US" dirty="0" smtClean="0"/>
              <a:t>AMP AMPICILIN 4 GR QID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در تاریخ 7/4  برای بیمار سولومدرول شروع شد 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AMP SOLOMEDROL 500 MG BID</a:t>
            </a:r>
          </a:p>
          <a:p>
            <a:pPr algn="r" rtl="1"/>
            <a:r>
              <a:rPr lang="fa-IR" dirty="0" smtClean="0"/>
              <a:t>دوز سولومدرول بیمار در تاریخ 7/5  کاهش یافت</a:t>
            </a:r>
          </a:p>
          <a:p>
            <a:pPr algn="l"/>
            <a:r>
              <a:rPr lang="en-US" dirty="0" smtClean="0"/>
              <a:t>AMP SOLOMEDROL 250 MG BID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79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مشاوره زنان:  درخواست سونوگرافی بارداری و بررسی جنین: جنین زنده  دارای </a:t>
            </a:r>
            <a:r>
              <a:rPr lang="en-US" dirty="0" smtClean="0"/>
              <a:t>FHR </a:t>
            </a:r>
            <a:r>
              <a:rPr lang="fa-IR" dirty="0" smtClean="0"/>
              <a:t> با سن حاملگی براساس</a:t>
            </a:r>
            <a:r>
              <a:rPr lang="en-US" dirty="0" smtClean="0"/>
              <a:t> CRL : 9W+3 d  </a:t>
            </a:r>
            <a:r>
              <a:rPr lang="fa-IR" dirty="0" smtClean="0"/>
              <a:t> است </a:t>
            </a:r>
          </a:p>
          <a:p>
            <a:pPr algn="r" rtl="1"/>
            <a:r>
              <a:rPr lang="fa-IR" dirty="0" smtClean="0"/>
              <a:t>توصیه به انجام ازمایشات غربالگری مرحله اول و سونوگرافی غربالگری دو هفته بعد شد.</a:t>
            </a:r>
          </a:p>
          <a:p>
            <a:pPr algn="r" rtl="1"/>
            <a:r>
              <a:rPr lang="en-US" dirty="0" smtClean="0"/>
              <a:t>Brain </a:t>
            </a:r>
            <a:r>
              <a:rPr lang="en-US" dirty="0" err="1" smtClean="0"/>
              <a:t>mri</a:t>
            </a:r>
            <a:r>
              <a:rPr lang="fa-IR" dirty="0" smtClean="0"/>
              <a:t> &amp; </a:t>
            </a:r>
            <a:r>
              <a:rPr lang="en-US" dirty="0" smtClean="0"/>
              <a:t>cervical </a:t>
            </a:r>
            <a:r>
              <a:rPr lang="en-US" dirty="0" err="1" smtClean="0"/>
              <a:t>mri</a:t>
            </a:r>
            <a:r>
              <a:rPr lang="en-US" dirty="0" smtClean="0"/>
              <a:t> </a:t>
            </a:r>
            <a:r>
              <a:rPr lang="fa-IR" dirty="0" smtClean="0"/>
              <a:t> مجدد انجام شد ( 7/4): </a:t>
            </a:r>
            <a:r>
              <a:rPr lang="en-US" dirty="0" smtClean="0"/>
              <a:t>multi lesion in sub cortical &amp; cortical &amp; one lesion in both of parasagittal and on lesion in posterior of </a:t>
            </a:r>
            <a:r>
              <a:rPr lang="en-US" dirty="0" err="1" smtClean="0"/>
              <a:t>latral</a:t>
            </a:r>
            <a:r>
              <a:rPr lang="en-US" dirty="0" smtClean="0"/>
              <a:t> </a:t>
            </a:r>
            <a:r>
              <a:rPr lang="en-US" dirty="0" err="1" smtClean="0"/>
              <a:t>ventricels</a:t>
            </a:r>
            <a:endParaRPr lang="en-US" dirty="0" smtClean="0"/>
          </a:p>
          <a:p>
            <a:pPr algn="r" rtl="1"/>
            <a:r>
              <a:rPr lang="en-US" dirty="0" smtClean="0"/>
              <a:t>Brain ct scan </a:t>
            </a:r>
            <a:r>
              <a:rPr lang="fa-IR" dirty="0" smtClean="0"/>
              <a:t>: </a:t>
            </a:r>
            <a:r>
              <a:rPr lang="en-US" dirty="0" smtClean="0"/>
              <a:t>SAH</a:t>
            </a:r>
            <a:endParaRPr lang="fa-IR" dirty="0" smtClean="0"/>
          </a:p>
          <a:p>
            <a:pPr algn="r" rtl="1"/>
            <a:r>
              <a:rPr lang="fa-IR" dirty="0" smtClean="0"/>
              <a:t> ازمایشات واسکولیتی در خواست شد</a:t>
            </a:r>
          </a:p>
          <a:p>
            <a:pPr algn="r" rtl="1"/>
            <a:r>
              <a:rPr lang="fa-IR" dirty="0" smtClean="0"/>
              <a:t>سونوگرافی شکم و لگن:</a:t>
            </a:r>
            <a:r>
              <a:rPr lang="en-US" dirty="0" smtClean="0"/>
              <a:t> NL</a:t>
            </a:r>
            <a:endParaRPr lang="fa-IR" dirty="0"/>
          </a:p>
          <a:p>
            <a:pPr algn="r" rtl="1"/>
            <a:endParaRPr lang="fa-IR" dirty="0" smtClean="0"/>
          </a:p>
        </p:txBody>
      </p:sp>
    </p:spTree>
    <p:extLst>
      <p:ext uri="{BB962C8B-B14F-4D97-AF65-F5344CB8AC3E}">
        <p14:creationId xmlns="" xmlns:p14="http://schemas.microsoft.com/office/powerpoint/2010/main" val="9720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BRAIN CTANGIOGRAPHY: MCA&amp;ACA ANEURYSM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589</Words>
  <Application>Microsoft Office PowerPoint</Application>
  <PresentationFormat>Custom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SAH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Hoshmand.Net 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 Ezzati</dc:creator>
  <cp:lastModifiedBy>shward</cp:lastModifiedBy>
  <cp:revision>41</cp:revision>
  <dcterms:created xsi:type="dcterms:W3CDTF">2018-10-27T11:33:24Z</dcterms:created>
  <dcterms:modified xsi:type="dcterms:W3CDTF">2019-09-07T03:49:51Z</dcterms:modified>
</cp:coreProperties>
</file>