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9EE1-B194-493F-BBBC-4E34366BE228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D8D9D-5804-4496-BA4A-B0A2747CB5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9EE1-B194-493F-BBBC-4E34366BE228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D8D9D-5804-4496-BA4A-B0A2747CB5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9EE1-B194-493F-BBBC-4E34366BE228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D8D9D-5804-4496-BA4A-B0A2747CB5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9EE1-B194-493F-BBBC-4E34366BE228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D8D9D-5804-4496-BA4A-B0A2747CB5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9EE1-B194-493F-BBBC-4E34366BE228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D8D9D-5804-4496-BA4A-B0A2747CB5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9EE1-B194-493F-BBBC-4E34366BE228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D8D9D-5804-4496-BA4A-B0A2747CB5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9EE1-B194-493F-BBBC-4E34366BE228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D8D9D-5804-4496-BA4A-B0A2747CB5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9EE1-B194-493F-BBBC-4E34366BE228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D8D9D-5804-4496-BA4A-B0A2747CB5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9EE1-B194-493F-BBBC-4E34366BE228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D8D9D-5804-4496-BA4A-B0A2747CB5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9EE1-B194-493F-BBBC-4E34366BE228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D8D9D-5804-4496-BA4A-B0A2747CB5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9EE1-B194-493F-BBBC-4E34366BE228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D8D9D-5804-4496-BA4A-B0A2747CB5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D9EE1-B194-493F-BBBC-4E34366BE228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D8D9D-5804-4496-BA4A-B0A2747CB52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fa-IR" dirty="0" smtClean="0"/>
              <a:t>بیمار نوجوان پسر 15 ساله که </a:t>
            </a:r>
            <a:r>
              <a:rPr lang="en-US" dirty="0" smtClean="0"/>
              <a:t> </a:t>
            </a:r>
            <a:r>
              <a:rPr lang="fa-IR" smtClean="0"/>
              <a:t>از حدود 20 روز قبل از پذیرش به </a:t>
            </a:r>
            <a:r>
              <a:rPr lang="fa-IR" dirty="0" smtClean="0"/>
              <a:t>علت چندین نوبت تشنج مراجعه کرده که به صورت  </a:t>
            </a:r>
            <a:r>
              <a:rPr lang="en-US" dirty="0" err="1" smtClean="0"/>
              <a:t>gtc</a:t>
            </a:r>
            <a:r>
              <a:rPr lang="en-US" dirty="0" smtClean="0"/>
              <a:t> , </a:t>
            </a:r>
            <a:r>
              <a:rPr lang="en-US" dirty="0" err="1" smtClean="0"/>
              <a:t>uwg</a:t>
            </a:r>
            <a:r>
              <a:rPr lang="en-US" dirty="0" smtClean="0"/>
              <a:t> , </a:t>
            </a:r>
            <a:r>
              <a:rPr lang="en-US" dirty="0" err="1" smtClean="0"/>
              <a:t>jowloking</a:t>
            </a:r>
            <a:r>
              <a:rPr lang="fa-IR" dirty="0" smtClean="0"/>
              <a:t>و خروج کف از دهان بوده است که هربار حدود 3-4 دقیقه طول کشیده است . و فاز پست ایکتال داشته است . بیمار از مدتها قبل دچار </a:t>
            </a:r>
            <a:r>
              <a:rPr lang="en-US" dirty="0" smtClean="0"/>
              <a:t>falling </a:t>
            </a:r>
            <a:r>
              <a:rPr lang="fa-IR" dirty="0" smtClean="0"/>
              <a:t>های مکرر شده است و تروما به سر و صورت داشته است . تب و عفونت اخیر نداشته است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fa-IR" dirty="0" smtClean="0"/>
              <a:t>بیمار حاصل زایمان طبیعی / و تحصیل نکرده /ذکر میکنند به خاطر مشکلات اقتصادی و بیمار از حدود 7-8 ماه قبل کارهای شخصی ماندد حمام رفتن را انجام نمیدهد .</a:t>
            </a:r>
          </a:p>
          <a:p>
            <a:pPr algn="r" rtl="1"/>
            <a:r>
              <a:rPr lang="fa-IR" dirty="0" smtClean="0"/>
              <a:t>خواهر بیمار نیز سابقه تشنج داشته / در معاینات اسکار های متعدد تروما مشهود است . و پهن بودن پل بینی  دیده میشود / بیدار است نام خود رامیگوید و </a:t>
            </a:r>
            <a:r>
              <a:rPr lang="en-US" dirty="0" smtClean="0"/>
              <a:t>obey </a:t>
            </a:r>
            <a:r>
              <a:rPr lang="fa-IR" dirty="0" smtClean="0"/>
              <a:t>ندارد و اعصاب کرانیال در حرکات چشم : درنگاه مستقیم چشم چپ به خارج منحرف است ولی چشم راست نرمال و سایر اعصاب کرانیال نرمال و اندام ها را قرینه حرکت میدهد و رفلکس ها 2+ و پلانتارها </a:t>
            </a:r>
            <a:r>
              <a:rPr lang="en-US" dirty="0" smtClean="0"/>
              <a:t>down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178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بیمار نوجوان پسر 15 ساله که  از حدود 20 روز قبل از پذیرش به علت چندین نوبت تشنج مراجعه کرده که به صورت  gtc , uwg , jowlokingو خروج کف از دهان بوده است که هربار حدود 3-4 دقیقه طول کشیده است . و فاز پست ایکتال داشته است . بیمار از مدتها قبل دچار falling های مکرر شده است و تروما به سر و صورت داشته است . تب و عفونت اخیر نداشته است </vt:lpstr>
      <vt:lpstr>Slide 2</vt:lpstr>
    </vt:vector>
  </TitlesOfParts>
  <Company>Office07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بیمار نوجوان پسر 15 ساله که به علت چندین نوبت تشنج مراجعه کرده که به صورت  gtc , uwg , jowlokingو خروج کف از دهان بوده است که هربار حدود 3-4 دقیقه طول کشیده است . و فاز پست ایکتال داشته است . بیمار از مدتها قبل دچار falling های مکرر شده است و تروما به سر و صورت داشته است . تب و عفونت اخیر نداشته است </dc:title>
  <dc:creator>shedari</dc:creator>
  <cp:lastModifiedBy>shedari</cp:lastModifiedBy>
  <cp:revision>4</cp:revision>
  <dcterms:created xsi:type="dcterms:W3CDTF">2019-03-06T07:02:47Z</dcterms:created>
  <dcterms:modified xsi:type="dcterms:W3CDTF">2019-03-06T07:10:53Z</dcterms:modified>
</cp:coreProperties>
</file>